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2" d="100"/>
          <a:sy n="142" d="100"/>
        </p:scale>
        <p:origin x="-64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5E775-52E3-4316-AD1E-A2057BBF0EDC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377DB-2088-4D6E-BB1C-392106183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 descr="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нформация о деятельности Собрания депутатов в 2019 год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0</Words>
  <Application>Microsoft Office PowerPoint</Application>
  <PresentationFormat>Экран (16:9)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Kungurtseva</dc:creator>
  <cp:lastModifiedBy>Kungurtseva</cp:lastModifiedBy>
  <cp:revision>6</cp:revision>
  <dcterms:created xsi:type="dcterms:W3CDTF">2020-02-12T14:04:46Z</dcterms:created>
  <dcterms:modified xsi:type="dcterms:W3CDTF">2020-02-13T10:26:25Z</dcterms:modified>
</cp:coreProperties>
</file>